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66" d="100"/>
          <a:sy n="66" d="100"/>
        </p:scale>
        <p:origin x="212" y="28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117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EB55FE4-F8E0-4722-8BB1-4BEFAA3A8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7B5BAFFC-8970-4E49-9A8C-5DC43D719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B5EBEC4-6DA9-4F3E-8706-D74B4795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62C4167C-EF75-4C9E-9693-E2151015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D2EC854F-2583-4D38-BC6E-0C998460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2107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76FBE56-4E88-4696-BD18-6B58D641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65A6B00B-641F-4F4B-AAA2-604B070B6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E7E37AB-249A-4CB3-A02A-9E23D974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5075CBD5-55BB-4268-879B-9DC75288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73F9110F-F1D3-4EC3-8AA2-D1F0A2D5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39077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0C4EDD98-3B99-4FA3-B520-33D61DCF1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77C27EBC-56AC-4112-BB78-67A53B2B2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EF80A623-1441-4965-BEFD-1B29D3B4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9CE2EAF2-E876-4BDA-99F9-70229784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255BB5A-F12F-4DD5-963A-1882878E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3970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FDB6547-C77A-4E31-B122-962AAA54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138FC1B2-5842-4CB4-A14A-B4C3B72D7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AD415405-88E8-41E4-A1EC-E2F3971F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C7AD593F-8F83-44E4-AA06-06D2FC63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DF8B06DD-F89D-4A05-A966-AB3C428E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0065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D6E0B74-152E-4D34-AB93-64A7A24A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4299E5BD-0887-4017-B557-A9775B774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91E7F938-FDBA-46A7-8A2A-2233771D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3F2963AF-773B-408E-A9E3-00A436F5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510A386A-DD73-46E5-AD14-EDC46E20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4347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F17CBD4-4CDB-43A5-AAA9-296F2931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309ABD81-0B6C-48AA-A0C5-22A6BD7DC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1817C50A-7838-4D37-B0D9-7BA6D00FD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E36B288C-224B-4898-B134-472291D9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03F141CB-7EBC-4630-99CD-1DA0BBDB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1222873D-FF5D-40CE-A6A5-6C9D6B13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298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DBFAE46-043C-413F-9DC1-3D8CC45A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8BFD439C-1726-4F66-9B45-9EF5DEA03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7EE77F6C-C5F7-4A69-BF67-2EA3A5360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9FDB0D71-F289-4E99-B2E8-1634B2EDD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D870A9CD-EF43-45DE-825B-E04A13D98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EDA44968-5FED-4998-80E5-A48B7B74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3AB1EEA8-698B-4ED7-8387-99FA6181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C54E7E88-F07E-490E-B57F-E0ADE772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92556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647CCC1-22B6-4E9E-B967-B31FDFDD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E587683A-A1F5-4DFB-87F5-7E441911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F9D80C90-1271-4D32-8C45-FCD883F1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D7809E85-7A5A-410F-B766-B304DBE3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5308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8036A31C-6B19-4230-BE3F-78E7091D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5593AF3E-2677-4202-BB02-B02F5615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53C2CCE-4F59-4AB0-9376-258DC626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351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FA82062-DA84-4C24-90B1-69295CE9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C99057F-306C-4E3C-955A-059A0D1B8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42F0FC63-AAC9-4EFD-8324-0D6FB8A55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254DE539-15E9-4433-960D-626128AE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5F17CF11-4F7B-48F0-9096-1F112411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307DE475-59D7-4B65-90CD-32BB786D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0383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D396D1C-3D33-4E41-8D91-B9398762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A42A9558-8459-426D-8406-E192AFBD2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34A3089E-21BE-4221-A311-5CDED7BD0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FF695472-ACB8-4FA3-9D7A-99F62770F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D4E3DD6A-8FC7-4A74-9470-EA327B70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13F81866-2CDE-40B3-A628-61EE5D8C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504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13DF948C-ED0D-4E4D-B952-F9E106E9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F0E9576-1119-45CA-AFC7-6FFCC76A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708BB15A-C6D8-498F-940F-4FEEFB373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ED7D6-E1E4-4A5F-86D8-F595C6250727}" type="datetimeFigureOut">
              <a:rPr lang="fr-FR" smtClean="0"/>
              <a:pPr/>
              <a:t>18/03/2019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40A9713A-0126-4CF2-9AF7-0CF026D33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7416B2A2-E569-48FE-BA05-37975FD7F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6597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F0C06D87-35F2-42EE-9BF0-3CFB8A081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OCA – 1Z0-808</a:t>
            </a:r>
          </a:p>
        </p:txBody>
      </p:sp>
    </p:spTree>
    <p:extLst>
      <p:ext uri="{BB962C8B-B14F-4D97-AF65-F5344CB8AC3E}">
        <p14:creationId xmlns:p14="http://schemas.microsoft.com/office/powerpoint/2010/main" xmlns="" val="384598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F60100E-00B4-48F0-9E40-9BDFB35EA9A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42084"/>
            <a:ext cx="6774180" cy="53118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9CB8A04-3F01-428F-B3F6-AAA9CFDF620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5357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2BE3ED6-7881-467F-A5A8-5CE237604E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2677" y="1690688"/>
            <a:ext cx="5662613" cy="38250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62C3237-528A-49AB-A309-94650829448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1447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0371F00-B128-4BB1-97E5-4E202FD48B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4832" y="1306830"/>
            <a:ext cx="4867275" cy="4495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900C9FB1-6292-4F3E-AD20-BD312089AA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5103" y="2392680"/>
            <a:ext cx="3695700" cy="1638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9838BB73-6688-4468-9E9A-38A3F51F80F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868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7B2F80A-ADC7-4A76-8E43-DB4A873B3E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4577" y="2078354"/>
            <a:ext cx="5906453" cy="31062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082419A6-F6A2-41CB-88DA-4D43D80E01F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6357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6618B46A-1450-4469-9989-03F4C899F45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8A26A8AA-E1F0-4EBE-8C9A-385282F3D9E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0395" y="2164080"/>
            <a:ext cx="46577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14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3CB6C9D-8DA3-441B-B85E-D5797DA343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2632" y="1910714"/>
            <a:ext cx="5919788" cy="35227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1D7B8CD-BAB2-4186-AAB8-D2E77553011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3209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D51189F-1C47-4C7A-9527-DEA72A6DAC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2610" y="1439227"/>
            <a:ext cx="5962650" cy="47994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06C21693-1243-4954-870D-EA939458584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12713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CA79BCF-11ED-4172-AE5A-D3FC25A180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9284" y="1596389"/>
            <a:ext cx="7061835" cy="44999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9BBA481-FCF6-4830-B0F6-6628F2ADC1A7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xmlns="" val="1500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A3C27C5-42B2-4B68-B627-8B10BBD47D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317" y="1596496"/>
            <a:ext cx="5891213" cy="42136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2FD8D61-72B4-4314-8074-869F035943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5302" y="2627633"/>
            <a:ext cx="3218498" cy="160273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E61A9FB2-24D6-42F4-92C1-B3884770AEE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7529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B3B8718-244E-44E5-981F-66AA07BCD1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8477" y="2152796"/>
            <a:ext cx="5113973" cy="28222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318BA40-971C-43DA-B58C-EE56A4EE18C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60845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41F7C7D-A750-4111-96B0-361BF7248A8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" y="1372552"/>
            <a:ext cx="7810500" cy="38385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28E56D8C-B788-4BD3-98F9-C38B713D2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3837" y="1481137"/>
            <a:ext cx="2968943" cy="16003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0332156-56CC-4EA4-A842-F36098BEE5E2}"/>
              </a:ext>
            </a:extLst>
          </p:cNvPr>
          <p:cNvSpPr txBox="1"/>
          <p:nvPr/>
        </p:nvSpPr>
        <p:spPr>
          <a:xfrm>
            <a:off x="7843837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869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FB4F81C-7C76-4416-8C1E-963E772FF4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202" y="1483994"/>
            <a:ext cx="7249478" cy="45967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91B96966-8C6F-4202-87B4-D06C15F7C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19035" y="1737518"/>
            <a:ext cx="3165602" cy="21440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49490677-4556-416F-A749-53D5A8FDC482}"/>
              </a:ext>
            </a:extLst>
          </p:cNvPr>
          <p:cNvSpPr txBox="1"/>
          <p:nvPr/>
        </p:nvSpPr>
        <p:spPr>
          <a:xfrm>
            <a:off x="7810246" y="1160105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:D,G,H</a:t>
            </a:r>
          </a:p>
        </p:txBody>
      </p:sp>
    </p:spTree>
    <p:extLst>
      <p:ext uri="{BB962C8B-B14F-4D97-AF65-F5344CB8AC3E}">
        <p14:creationId xmlns:p14="http://schemas.microsoft.com/office/powerpoint/2010/main" xmlns="" val="10961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68C9BCC-3A7C-42B4-A574-42287AF7B98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749" y="1409700"/>
            <a:ext cx="3991087" cy="14135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84133DC-F8B6-4B2B-A4A8-472DF21279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0660" y="3082925"/>
            <a:ext cx="7581900" cy="34099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D37DDDE-D4EA-4143-8743-AEF4CE743C4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:A,E</a:t>
            </a:r>
          </a:p>
        </p:txBody>
      </p:sp>
    </p:spTree>
    <p:extLst>
      <p:ext uri="{BB962C8B-B14F-4D97-AF65-F5344CB8AC3E}">
        <p14:creationId xmlns:p14="http://schemas.microsoft.com/office/powerpoint/2010/main" xmlns="" val="96464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2CFD123-E033-4BA4-AC9D-E69A856EB8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860" y="1473517"/>
            <a:ext cx="5753100" cy="30548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1BF3DC66-A179-4F32-8D67-6A8D4C697D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412" y="4667250"/>
            <a:ext cx="5934075" cy="21907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30CB1360-B08C-4E4A-8B64-C714D04613F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:p14="http://schemas.microsoft.com/office/powerpoint/2010/main" xmlns="" val="86810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9280299-2506-4D2E-82EE-BD6BE912FF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3272" y="1384935"/>
            <a:ext cx="5329238" cy="49526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FEE282A-E714-48FB-A5D0-8E1F4E956FA0}"/>
              </a:ext>
            </a:extLst>
          </p:cNvPr>
          <p:cNvSpPr txBox="1"/>
          <p:nvPr/>
        </p:nvSpPr>
        <p:spPr>
          <a:xfrm>
            <a:off x="8195310" y="1200269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:A,D,F</a:t>
            </a:r>
          </a:p>
        </p:txBody>
      </p:sp>
    </p:spTree>
    <p:extLst>
      <p:ext uri="{BB962C8B-B14F-4D97-AF65-F5344CB8AC3E}">
        <p14:creationId xmlns:p14="http://schemas.microsoft.com/office/powerpoint/2010/main" xmlns="" val="38694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/>
          <a:lstStyle/>
          <a:p>
            <a:r>
              <a:rPr lang="fr-FR" dirty="0"/>
              <a:t>Question 112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D46EDEB-B246-42C8-9EFA-9F334D8016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2947" y="804813"/>
            <a:ext cx="5651183" cy="52483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1CF9B448-04A6-4C98-89D0-16C4FA46516E}"/>
              </a:ext>
            </a:extLst>
          </p:cNvPr>
          <p:cNvSpPr txBox="1"/>
          <p:nvPr/>
        </p:nvSpPr>
        <p:spPr>
          <a:xfrm>
            <a:off x="7943850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84622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0EE40E3-D986-409F-826B-422363B01A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217" y="1690688"/>
            <a:ext cx="8081963" cy="43405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57656CC-367D-4CE3-A1DE-EB6968E65869}"/>
              </a:ext>
            </a:extLst>
          </p:cNvPr>
          <p:cNvSpPr txBox="1"/>
          <p:nvPr/>
        </p:nvSpPr>
        <p:spPr>
          <a:xfrm>
            <a:off x="7818120" y="843241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9254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655EFA3-1707-4B38-99DE-0DB36C340C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7047" y="2477273"/>
            <a:ext cx="4713923" cy="19034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FED3EDC-8256-45F5-BF75-262C345B77C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:C,D</a:t>
            </a:r>
          </a:p>
        </p:txBody>
      </p:sp>
    </p:spTree>
    <p:extLst>
      <p:ext uri="{BB962C8B-B14F-4D97-AF65-F5344CB8AC3E}">
        <p14:creationId xmlns:p14="http://schemas.microsoft.com/office/powerpoint/2010/main" xmlns="" val="39051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A55093B-AC72-47EA-9F44-A201F86E03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3137" y="1952914"/>
            <a:ext cx="6249353" cy="31553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D1FE15C-CEC6-492C-B563-856787DDF41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3923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1E665DB-907A-4A55-A47D-35BF266931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4142" y="1690688"/>
            <a:ext cx="5771198" cy="44204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E579246-B56E-42CA-9075-F3B300049CB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211574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8E6E0CB-3DCD-46B8-8282-664B042742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7377" y="1794509"/>
            <a:ext cx="6306503" cy="43117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3414590F-F568-4B8E-95AF-3757970296E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xmlns="" val="297122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F283314-988A-4E8F-B0FB-CEC89A1A57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449" y="1380172"/>
            <a:ext cx="4114547" cy="14316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72FB4FC-D82F-4718-BCEF-1F824CC7B3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0105" y="2158365"/>
            <a:ext cx="5657850" cy="47339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CDFEC08-2167-4D46-93E5-6FA626AB645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446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3DC47EC-3B81-4A80-BD9C-94E643E53C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380" y="1470660"/>
            <a:ext cx="6000750" cy="51358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114BD5C7-93A2-4484-AA6B-6D3C5B3993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1015" y="2339340"/>
            <a:ext cx="2876550" cy="1333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621A48B-966E-4D14-8163-DBE29D7589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" y="1905476"/>
            <a:ext cx="6126480" cy="47010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EB8A7DD0-E63A-435B-A858-CDBB67B2253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18047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F449D96-AEC3-4BE7-8631-53E5446C3B3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952" y="1829752"/>
            <a:ext cx="5629275" cy="3952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774830E-7FED-4DFC-9E43-BAD42D0B5C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3360" y="1340167"/>
            <a:ext cx="1996440" cy="35845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8DB8C00C-DC06-495B-BCE0-1880883CEEB3}"/>
              </a:ext>
            </a:extLst>
          </p:cNvPr>
          <p:cNvSpPr txBox="1"/>
          <p:nvPr/>
        </p:nvSpPr>
        <p:spPr>
          <a:xfrm>
            <a:off x="6541770" y="5921691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14724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86CB9F9-F4DE-413D-8C21-8998E7AD41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740" y="365125"/>
            <a:ext cx="4419600" cy="4591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A6A7476-8014-41F4-A855-B473A2300D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7740" y="4956175"/>
            <a:ext cx="4191000" cy="6953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04C4156E-E6FA-4858-8025-5CD09FFF9385}"/>
              </a:ext>
            </a:extLst>
          </p:cNvPr>
          <p:cNvSpPr txBox="1"/>
          <p:nvPr/>
        </p:nvSpPr>
        <p:spPr>
          <a:xfrm>
            <a:off x="1703070" y="376047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:B,E</a:t>
            </a:r>
          </a:p>
        </p:txBody>
      </p:sp>
    </p:spTree>
    <p:extLst>
      <p:ext uri="{BB962C8B-B14F-4D97-AF65-F5344CB8AC3E}">
        <p14:creationId xmlns:p14="http://schemas.microsoft.com/office/powerpoint/2010/main" xmlns="" val="305494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493888A-62AC-4550-97C4-288CBD75C5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2114" y="1415415"/>
            <a:ext cx="5953125" cy="48800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58F8263-08B8-4D13-ABFA-BE22FA847C9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0893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30488420-8249-4662-9A41-10B1573D20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9645" y="1395412"/>
            <a:ext cx="5886450" cy="37242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26A49E26-179E-4E2C-9E83-7AFA12E72F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180" y="5559424"/>
            <a:ext cx="1409700" cy="1181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21E77C2-1C1F-402C-A5A2-0A5D745DE770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88579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C337CA5-0B62-4D3A-99D8-016FDF4CA59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8680" y="215265"/>
            <a:ext cx="6008370" cy="38652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B44F7F6-A33A-43A7-8C80-D234AD4993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8680" y="4356735"/>
            <a:ext cx="5467350" cy="2286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74EACF46-E3EF-4B45-8FCD-F762CF983937}"/>
              </a:ext>
            </a:extLst>
          </p:cNvPr>
          <p:cNvSpPr txBox="1"/>
          <p:nvPr/>
        </p:nvSpPr>
        <p:spPr>
          <a:xfrm>
            <a:off x="1062990" y="4356735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84134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F71DC5F-6D8B-4F10-BEAE-CAE8EC615D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572" y="1344078"/>
            <a:ext cx="4260533" cy="28621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805EB94-C41F-4246-A44F-4EA517C451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572" y="4348062"/>
            <a:ext cx="4689937" cy="2331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E3376E0-1E54-46F7-A7A6-A22EDA3CE3F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603033"/>
            <a:ext cx="7848600" cy="1895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F7959F27-1947-462C-B415-17AEA7AC302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2807" y="2644976"/>
            <a:ext cx="3895725" cy="39719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74025D7-6DD9-41A8-98E9-59F014C12A71}"/>
              </a:ext>
            </a:extLst>
          </p:cNvPr>
          <p:cNvSpPr txBox="1"/>
          <p:nvPr/>
        </p:nvSpPr>
        <p:spPr>
          <a:xfrm>
            <a:off x="8641080" y="297627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:A,E</a:t>
            </a:r>
          </a:p>
        </p:txBody>
      </p:sp>
    </p:spTree>
    <p:extLst>
      <p:ext uri="{BB962C8B-B14F-4D97-AF65-F5344CB8AC3E}">
        <p14:creationId xmlns:p14="http://schemas.microsoft.com/office/powerpoint/2010/main" xmlns="" val="244120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F31D56C-A212-449F-B8FD-E345DEEED9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" y="1425892"/>
            <a:ext cx="5981700" cy="43719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116E9484-5EE9-4672-B371-98B99E1031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952" y="1690688"/>
            <a:ext cx="5172075" cy="22002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EA0BBB8F-187C-45CB-9AF0-9BE39404C886}"/>
              </a:ext>
            </a:extLst>
          </p:cNvPr>
          <p:cNvSpPr txBox="1"/>
          <p:nvPr/>
        </p:nvSpPr>
        <p:spPr>
          <a:xfrm>
            <a:off x="7726680" y="690006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79930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3FABF04-107D-4518-A58F-FE7046D55F5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250" y="2855595"/>
            <a:ext cx="5067300" cy="30956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F84AD56-1CF7-4666-A173-81D4DDA6D6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546735"/>
            <a:ext cx="5181600" cy="4210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B23A437-BD74-4E0D-AC5D-47E3EF0FC056}"/>
              </a:ext>
            </a:extLst>
          </p:cNvPr>
          <p:cNvSpPr txBox="1"/>
          <p:nvPr/>
        </p:nvSpPr>
        <p:spPr>
          <a:xfrm>
            <a:off x="7063740" y="5581888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:p14="http://schemas.microsoft.com/office/powerpoint/2010/main" xmlns="" val="16001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3FAC2BC6-CF25-449A-B92A-ACC0EB1E8C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7137" y="1383029"/>
            <a:ext cx="5936933" cy="50080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ED28673-4CA4-46A5-B838-6C1C9E7C2F36}"/>
              </a:ext>
            </a:extLst>
          </p:cNvPr>
          <p:cNvSpPr txBox="1"/>
          <p:nvPr/>
        </p:nvSpPr>
        <p:spPr>
          <a:xfrm>
            <a:off x="8663940" y="65857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375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DC27705-BE8C-4743-BCBB-642E4D261C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4822" y="1690688"/>
            <a:ext cx="4867275" cy="4143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2B11E355-A6A0-466C-B547-65ADC9B5D6C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4492" y="1032669"/>
            <a:ext cx="5972175" cy="28289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13275DF-7599-4B73-915B-4ABFD4E418BC}"/>
              </a:ext>
            </a:extLst>
          </p:cNvPr>
          <p:cNvSpPr txBox="1"/>
          <p:nvPr/>
        </p:nvSpPr>
        <p:spPr>
          <a:xfrm>
            <a:off x="7475220" y="493776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xmlns="" val="333143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C1C69CF-788F-473C-A8D0-AB713258F2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7"/>
            <a:ext cx="5257800" cy="47343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2B0F589-AF3B-4F38-871E-707A17866C8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64101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EA94EAB-562B-4288-A934-115E097DE3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8907" y="1374457"/>
            <a:ext cx="5472113" cy="494982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608006BE-6CF5-4D85-A439-02AA963EF68E}"/>
              </a:ext>
            </a:extLst>
          </p:cNvPr>
          <p:cNvSpPr txBox="1"/>
          <p:nvPr/>
        </p:nvSpPr>
        <p:spPr>
          <a:xfrm>
            <a:off x="7943850" y="950753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6781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3BA9755-C2AD-42DB-B2B3-518993600D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7874" y="1690688"/>
            <a:ext cx="5415915" cy="39674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00D1DB6-F29A-44FF-B762-1CB922B212C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5489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B24751C-CA97-4D40-AEBC-005390C128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6024" y="2040254"/>
            <a:ext cx="4760595" cy="328404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021EF6B-4DBE-4B24-8D37-778D412D530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9980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11143F3-A4B7-4A3C-8164-D37610EF17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2235" y="1553527"/>
            <a:ext cx="6381750" cy="4733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2758FE2-FFD2-4358-89AC-B4121723A9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1735" y="2267902"/>
            <a:ext cx="1228725" cy="20478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3BE1363F-22E5-4786-AFFD-8A1A0015611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8094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15D6439-E809-4DA2-A669-4183A0D818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029" y="2592387"/>
            <a:ext cx="5916475" cy="15668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1E8F491A-9A92-4573-A2A5-1CA9DBB1DAB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011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67E7EF9-507D-432C-8A03-8F5E01F5B8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8957" y="1690688"/>
            <a:ext cx="4992053" cy="45557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696597D-5439-4BD1-B367-744F94AE2AE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373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626B441-47D0-4F13-89D1-DC7A33D56A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5457" y="253365"/>
            <a:ext cx="4124325" cy="40195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BE47A977-EE99-4EDB-8792-71AF3B54434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214" y="3156585"/>
            <a:ext cx="3095625" cy="1733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D3D33BD6-823A-44AD-8992-B70B478CA2BA}"/>
              </a:ext>
            </a:extLst>
          </p:cNvPr>
          <p:cNvSpPr txBox="1"/>
          <p:nvPr/>
        </p:nvSpPr>
        <p:spPr>
          <a:xfrm>
            <a:off x="1131570" y="5563552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2E441953-2E20-4866-B5CF-92830C47C0E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3530" y="4252436"/>
            <a:ext cx="56769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04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8FB79E5-549D-41C3-9F97-2EBB14555D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4547" y="1776412"/>
            <a:ext cx="7198043" cy="37681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06566042-5240-406F-91A7-BCF9E573ED2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44859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F53FB6D-2AF4-4CD4-BCF0-81FA577731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7455" y="1554480"/>
            <a:ext cx="6076950" cy="42291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9170687-865B-436A-83CE-3C63038EABA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7019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F598C3F-11B4-44B9-A1FA-F7E732D4F2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8252" y="1548765"/>
            <a:ext cx="6200775" cy="31432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1D92760-65DB-4397-9166-D3F5A0FF4B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4754" y="3429000"/>
            <a:ext cx="3558941" cy="19888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D0B5F5AE-9485-4C98-8934-67D1FBA4D89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1680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A7DFE16-B3B6-4CEA-93B9-9DFED825DE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837" y="1485900"/>
            <a:ext cx="4941766" cy="47891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A7E31D1-1D68-47AA-97B4-7C8AE5F822D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99" y="2605087"/>
            <a:ext cx="4305300" cy="1647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C8E8565E-9C6E-4392-BB38-BFE298C691E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:C,E</a:t>
            </a:r>
          </a:p>
        </p:txBody>
      </p:sp>
    </p:spTree>
    <p:extLst>
      <p:ext uri="{BB962C8B-B14F-4D97-AF65-F5344CB8AC3E}">
        <p14:creationId xmlns:p14="http://schemas.microsoft.com/office/powerpoint/2010/main" xmlns="" val="291527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9FB8B1A-F321-4E8A-9C06-827A94AF0E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9810" y="1843087"/>
            <a:ext cx="6305550" cy="37482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D442800F-C788-42B4-8084-0AE8E9175E4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322840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57A0B7A-803E-4EE9-B2AF-B7BCE6FB44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097" y="1496377"/>
            <a:ext cx="7743825" cy="3590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E0BCFC4-66DB-46A2-B2EE-7CA1A79B13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6811" y="815340"/>
            <a:ext cx="2705100" cy="1181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E1ACD491-75C9-49CC-94E8-6A1B7AED0C55}"/>
              </a:ext>
            </a:extLst>
          </p:cNvPr>
          <p:cNvSpPr txBox="1"/>
          <p:nvPr/>
        </p:nvSpPr>
        <p:spPr>
          <a:xfrm>
            <a:off x="8447723" y="4774167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81084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873E699-4943-4859-894E-0E87EC91E2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4504" y="1564004"/>
            <a:ext cx="7000875" cy="43555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049929F-D49A-45B3-936F-A07831D0D2F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90880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55F4BA5B-2B18-4CBE-BB57-75D15F0A8F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1772" y="2154554"/>
            <a:ext cx="5820728" cy="354103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9B28FC2-6744-4533-ACEC-66766F958F87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19320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3CCC6829-BFAF-4C1A-BFF1-97C7ECD159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6797" y="2293620"/>
            <a:ext cx="6432054" cy="18669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25A2BF3-0147-49D1-B503-44E791A99D9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9047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252224D-7E23-490F-B005-896A102D9B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370" y="1298417"/>
            <a:ext cx="4912136" cy="28908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6343DFC-0EAF-48E1-8C68-AD28C80DBA7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97" y="4246723"/>
            <a:ext cx="5157694" cy="24332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C7B9BA8-66AE-4213-B52A-D1253E2DA23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8051" y="2743836"/>
            <a:ext cx="1989773" cy="19897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7863904F-8E90-449C-911A-661FB157EC6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:p14="http://schemas.microsoft.com/office/powerpoint/2010/main" xmlns="" val="364043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C1690B6-0DD8-4564-BD46-E0902A2DD4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194" y="1690688"/>
            <a:ext cx="5629275" cy="42591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BB0AB7E-6740-4537-B927-8D88A233D0B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144328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A38B8DE-59BD-4B53-B834-72716845E8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53514"/>
            <a:ext cx="4728210" cy="51675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C2D02314-D87C-4F7C-B50A-EDE520EF01D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2576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DBF04BB-7BBB-4537-A6A1-E273587BA4D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0190" y="1831657"/>
            <a:ext cx="8301834" cy="31946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8D2AF43-CC5C-4EC1-A39A-94067DCA1DE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40857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7805F8E-66B2-4735-9A0E-FD01912946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227" y="1227070"/>
            <a:ext cx="4374833" cy="3600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F717D3F-2C91-4166-9958-DA1CF40F6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135" y="3801745"/>
            <a:ext cx="6619161" cy="305625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0A9F3479-2744-44EB-820A-11AD5D8EB1E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498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1266D0F-CF37-40D8-A8E3-A822D144FB3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042" y="1401737"/>
            <a:ext cx="6689408" cy="18720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9C225919-507E-401E-818D-A0ED39F96E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52" y="3429001"/>
            <a:ext cx="3163939" cy="33332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AA42FBE6-10EA-4ECA-BCB2-96D7569ACDD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5297" y="2434963"/>
            <a:ext cx="1620203" cy="16775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D51755FB-3F14-4689-8F7A-FE99D1100CB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83292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00729E0-EB45-4BE2-B458-18272F9882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590" y="1411605"/>
            <a:ext cx="5829300" cy="3600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C90656F-2CD5-4F50-9907-18946D799F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1067" y="1987375"/>
            <a:ext cx="1883093" cy="18680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CB8E2B5A-8E34-4C87-AF9B-58A99289ED2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70580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4E7F7BF-1571-47BC-AC74-137DD8AB99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230" y="1974532"/>
            <a:ext cx="4511040" cy="37082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6C71345-526F-4267-892C-8510224B980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260117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E697B7A-2FB5-41E5-B051-BE53A9C383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399222"/>
            <a:ext cx="3516630" cy="27784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EBF29D4-03DE-4564-9FF5-3320589D3F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4463415"/>
            <a:ext cx="2381250" cy="19907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9E9B424-BBE3-499C-B9A5-4360C6DF4D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060" y="2681075"/>
            <a:ext cx="1722120" cy="14829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C289E203-7F96-4CFC-8718-5C8C3CE70C0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9971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6627C3C-8A82-40F8-AD25-5C19E8BDB04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5990" y="2616517"/>
            <a:ext cx="6263640" cy="22205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4CABEEE-5D35-4739-8F49-CBF4258AACB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:B,C,E</a:t>
            </a:r>
          </a:p>
        </p:txBody>
      </p:sp>
    </p:spTree>
    <p:extLst>
      <p:ext uri="{BB962C8B-B14F-4D97-AF65-F5344CB8AC3E}">
        <p14:creationId xmlns:p14="http://schemas.microsoft.com/office/powerpoint/2010/main" xmlns="" val="516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B481003-EB42-474E-B445-F037F6E414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0307" y="1690688"/>
            <a:ext cx="5254943" cy="44798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6BB483C-0AC2-4388-9A01-4A7067A9275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5062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0852BD6F-CCE3-4E2E-9FB1-F8B0FCEF75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220" y="1370648"/>
            <a:ext cx="4457700" cy="1447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1F29F5BE-CFE9-49A6-BA36-4A3EE0C5252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162" y="2944178"/>
            <a:ext cx="5438775" cy="38766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E8D88EE-562C-4B84-A39E-0A2F04D2659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6737" y="3429000"/>
            <a:ext cx="1643063" cy="13958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E4A9278-A1D3-4BE3-9087-E4F77BBEC0D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27049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DB7EEFE-E806-4306-91C4-C960DBD56F1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" y="1496377"/>
            <a:ext cx="6316980" cy="42040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0AF2EFD-C771-44B1-B248-7CF6172F0B6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8592" y="1496377"/>
            <a:ext cx="2352675" cy="3448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D8DFC7E6-B62B-4BC2-A1BD-B26AADD2309A}"/>
              </a:ext>
            </a:extLst>
          </p:cNvPr>
          <p:cNvSpPr txBox="1"/>
          <p:nvPr/>
        </p:nvSpPr>
        <p:spPr>
          <a:xfrm>
            <a:off x="7989570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28763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4FE90EB-D089-4435-AB2C-23553CF6C4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5357" y="1942847"/>
            <a:ext cx="7559993" cy="29723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9CF976C-132B-4AFB-B5F3-90AAB70EEEE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387694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319EBC8-D811-427A-AD03-6DDF19AE213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0117" y="204788"/>
            <a:ext cx="3971925" cy="2971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1019A4EF-CF72-425E-A341-A301242E712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607" y="3520440"/>
            <a:ext cx="4238625" cy="2819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D114D0D-9476-463A-9974-FC8574D125C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9232" y="2034540"/>
            <a:ext cx="2886075" cy="1847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848B1387-AC62-4BE1-8D72-020F7EA55349}"/>
              </a:ext>
            </a:extLst>
          </p:cNvPr>
          <p:cNvSpPr txBox="1"/>
          <p:nvPr/>
        </p:nvSpPr>
        <p:spPr>
          <a:xfrm>
            <a:off x="388620" y="438912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49334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D4662C85-5990-405F-983F-67C12C8D6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65695" y="2707719"/>
            <a:ext cx="2175290" cy="14425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BF72DCC-1DB7-40F0-A52C-2B17F4BEA7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60" y="1690688"/>
            <a:ext cx="4994338" cy="46243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8FDBC6F0-D082-48CF-8C64-B7EC33E6F25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149906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59C56B8-9C75-470A-BDDC-256FE37AAD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604" y="1360170"/>
            <a:ext cx="4791076" cy="34362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D59CD05-ADA6-485A-8C95-F964BE27D4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23" y="4836478"/>
            <a:ext cx="5712613" cy="165639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66E1FBD-B56F-413F-8FA4-F87676C62406}"/>
              </a:ext>
            </a:extLst>
          </p:cNvPr>
          <p:cNvSpPr txBox="1"/>
          <p:nvPr/>
        </p:nvSpPr>
        <p:spPr>
          <a:xfrm>
            <a:off x="7818120" y="1451610"/>
            <a:ext cx="25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  <a:p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35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B25F0FC-B7D1-42C5-9407-6D578FBC8B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065" y="1288732"/>
            <a:ext cx="10420350" cy="3114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50BE9FAA-6C41-40A5-AFE3-446B284872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4555808"/>
            <a:ext cx="5181600" cy="2209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F66F1BC-E810-4E61-B12A-DDB6A18C006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:p14="http://schemas.microsoft.com/office/powerpoint/2010/main" xmlns="" val="302655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0235237-8946-42D4-ABFD-9F88A9870C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9180" y="1927859"/>
            <a:ext cx="7879080" cy="34125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8D030EF-CE28-4E64-A688-71B30274CA0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9739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6C6569B-6260-4D15-BEE8-E132CFF020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2907" y="0"/>
            <a:ext cx="4086225" cy="3962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CAF3A524-8E53-4124-A361-AAA8C324098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38650" y="4079557"/>
            <a:ext cx="5943600" cy="25622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F5507BF8-2BDF-40AC-8CA7-8307F0AD98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262" y="365125"/>
            <a:ext cx="2847975" cy="3819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7B0713D5-94A7-46D1-84D4-A31604AC785B}"/>
              </a:ext>
            </a:extLst>
          </p:cNvPr>
          <p:cNvSpPr txBox="1"/>
          <p:nvPr/>
        </p:nvSpPr>
        <p:spPr>
          <a:xfrm>
            <a:off x="1300162" y="396240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54637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8C4FAEB-5944-4215-9338-3CD451A259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894" y="1811654"/>
            <a:ext cx="4653915" cy="43383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313F6DD7-C483-4843-8677-7C7FBB4C220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:A,D,E</a:t>
            </a:r>
          </a:p>
        </p:txBody>
      </p:sp>
    </p:spTree>
    <p:extLst>
      <p:ext uri="{BB962C8B-B14F-4D97-AF65-F5344CB8AC3E}">
        <p14:creationId xmlns:p14="http://schemas.microsoft.com/office/powerpoint/2010/main" xmlns="" val="407588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7939F46-360B-469B-A628-ECEA0C4C88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625" y="1864995"/>
            <a:ext cx="3752850" cy="4333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051E492-B06B-4E61-9696-276D4321326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2752" y="2673668"/>
            <a:ext cx="2695575" cy="2409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94EA4C89-B454-44DC-8BBD-7BC5DA7CCA1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215913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9BBA9B1-2B9B-4EE9-A590-DC4F3916806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59121"/>
            <a:ext cx="6397943" cy="50337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3DA7782-3C60-430C-A8FA-F382BEA4DC0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xmlns="" val="308967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ED16EC7-B744-47AC-A0B4-8B95AE78207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9602" y="197803"/>
            <a:ext cx="4624388" cy="66601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991A3C2-D52D-4096-A520-CA59A7C4E141}"/>
              </a:ext>
            </a:extLst>
          </p:cNvPr>
          <p:cNvSpPr txBox="1"/>
          <p:nvPr/>
        </p:nvSpPr>
        <p:spPr>
          <a:xfrm>
            <a:off x="1440180" y="3905012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7621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B5DCD8A-A4BE-4D3D-A04C-121B85EE52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5452" y="2007870"/>
            <a:ext cx="6617018" cy="34678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D1BA67A6-3587-4720-8908-B5F22EBDCBC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8362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6998396-0FDF-4346-82D9-AE1C642098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5022" y="1690688"/>
            <a:ext cx="5504498" cy="42656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D3CD550-DD7E-47DC-A837-F0BF86B403A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17562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0E2AF22-7035-4DE0-80DD-BC51AAE087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5834" y="1641438"/>
            <a:ext cx="4749165" cy="50498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1A3A272-415E-455D-BC5B-950D2D425CB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</a:t>
            </a:r>
            <a:r>
              <a:rPr lang="fr-FR" b="1" dirty="0" smtClean="0">
                <a:solidFill>
                  <a:srgbClr val="00B050"/>
                </a:solidFill>
              </a:rPr>
              <a:t>:C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6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5AD0373-C324-4706-B2A1-48B3AB39CD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861310"/>
            <a:ext cx="9358055" cy="20764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17EF8A40-7D54-4D0D-950E-F70F07226A2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28140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1FDD7DD-DC4E-40DB-B72D-A902324E98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111" y="1360366"/>
            <a:ext cx="6685598" cy="54174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D4E9334-259F-41F9-9A27-A73BE96CC7A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88378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837F487-3F3A-452C-88C3-479CA69E17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690" y="1418972"/>
            <a:ext cx="4194810" cy="36861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CBAA48D0-42C3-44D1-916E-693E04B8B0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605" y="5439028"/>
            <a:ext cx="4304376" cy="97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CD882AFB-BAE4-4C98-8B62-C56970D74C5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9477" y="2834639"/>
            <a:ext cx="1433515" cy="13625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1E6D6C41-AD16-4E15-BB5F-52561FD6EC3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62724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BB5FAAA-5DC8-4EC7-B95E-2AEA9A9FEA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0660" y="1430655"/>
            <a:ext cx="6507480" cy="48305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5EEB397-C7A6-4749-A911-297F3F12508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8535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65320D8-37F5-4F26-B537-C31D27B02DD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8764" y="1497015"/>
            <a:ext cx="7583805" cy="49958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1F5D92E-0476-449E-9E55-7B306C42BA5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965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CB40351-DBDE-45AD-8C3E-4300E3BB7B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217" y="1857374"/>
            <a:ext cx="7761923" cy="35161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C7F19F11-A017-4363-97EB-A9530C9E514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:B,D</a:t>
            </a:r>
          </a:p>
        </p:txBody>
      </p:sp>
    </p:spTree>
    <p:extLst>
      <p:ext uri="{BB962C8B-B14F-4D97-AF65-F5344CB8AC3E}">
        <p14:creationId xmlns:p14="http://schemas.microsoft.com/office/powerpoint/2010/main" xmlns="" val="190898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D967779-CCBC-4208-A5CD-74CC2566EF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63992"/>
            <a:ext cx="5734050" cy="48111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8664207-33CA-4CA6-84EE-13F34CC654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0914" y="2345054"/>
            <a:ext cx="2600325" cy="18429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15D3A95-23D7-42A4-B4E6-80C2F59E11A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135461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3DD48A59-0034-4B24-BAFD-0328F882744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0990" y="121920"/>
            <a:ext cx="6781800" cy="4648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C816B46D-7CD1-48A5-8A6E-92F8C0BD20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312" y="5013325"/>
            <a:ext cx="5743575" cy="1743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8455E04D-F534-4BC0-9266-9FB7A26C2F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128" y="3690780"/>
            <a:ext cx="3809862" cy="174307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77561D4B-15B8-4130-8FCC-836015B3919F}"/>
              </a:ext>
            </a:extLst>
          </p:cNvPr>
          <p:cNvSpPr txBox="1"/>
          <p:nvPr/>
        </p:nvSpPr>
        <p:spPr>
          <a:xfrm>
            <a:off x="8476297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10706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3C6F9915-C81F-4CC2-9DAC-D74773C2B3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376362"/>
            <a:ext cx="5400675" cy="29622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C7358FF7-ECF6-444A-B305-622A5F8B97A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902" y="4111942"/>
            <a:ext cx="4371975" cy="2085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BF12A84-8BCB-42F7-B1C7-DF81C2E0B8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7170" y="1690688"/>
            <a:ext cx="2621280" cy="36042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33ECD57-6BC8-43A9-A288-B1EFF2EEB440}"/>
              </a:ext>
            </a:extLst>
          </p:cNvPr>
          <p:cNvSpPr txBox="1"/>
          <p:nvPr/>
        </p:nvSpPr>
        <p:spPr>
          <a:xfrm>
            <a:off x="7856220" y="100703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93332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694FC0B-2DF4-4696-B24E-506E0F86D7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290" y="1305877"/>
            <a:ext cx="2895600" cy="34004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FEA3AEC-E271-4C26-976B-EA529A6466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735" y="4897120"/>
            <a:ext cx="4324350" cy="19240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9E6E29AC-54C7-40BE-90D4-2FD14EDBF4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9952" y="936307"/>
            <a:ext cx="3458528" cy="47247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CC33316D-44DC-4E18-A757-63E9D67558ED}"/>
              </a:ext>
            </a:extLst>
          </p:cNvPr>
          <p:cNvSpPr txBox="1"/>
          <p:nvPr/>
        </p:nvSpPr>
        <p:spPr>
          <a:xfrm>
            <a:off x="4388167" y="16968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21551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C3638B7-BFEF-4DFE-ABF5-8222756909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2990" y="1825625"/>
            <a:ext cx="3733800" cy="36671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067D9F3E-0A54-4731-9320-C8AF34815634}"/>
              </a:ext>
            </a:extLst>
          </p:cNvPr>
          <p:cNvSpPr txBox="1"/>
          <p:nvPr/>
        </p:nvSpPr>
        <p:spPr>
          <a:xfrm>
            <a:off x="8218170" y="240030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5198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386E1582-52D8-4C33-B3BA-5B388A283E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05890"/>
            <a:ext cx="5800725" cy="4343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F8D0540-84E8-4A09-9E52-5659606BAF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3660" y="1581309"/>
            <a:ext cx="4466054" cy="23002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D6C8BCC-0EBC-4572-87F9-EFAAC73DF7C9}"/>
              </a:ext>
            </a:extLst>
          </p:cNvPr>
          <p:cNvSpPr txBox="1"/>
          <p:nvPr/>
        </p:nvSpPr>
        <p:spPr>
          <a:xfrm>
            <a:off x="6073507" y="92404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:F</a:t>
            </a:r>
          </a:p>
        </p:txBody>
      </p:sp>
    </p:spTree>
    <p:extLst>
      <p:ext uri="{BB962C8B-B14F-4D97-AF65-F5344CB8AC3E}">
        <p14:creationId xmlns:p14="http://schemas.microsoft.com/office/powerpoint/2010/main" xmlns="" val="9097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53EE53E-A47B-4DF1-BF57-4B91606C44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127" y="1511155"/>
            <a:ext cx="5807393" cy="53468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371CA204-794B-4982-9884-9A2AB7032C8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78065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1553D9A-56B1-497E-9A2B-A201FCA16A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3060" y="1763307"/>
            <a:ext cx="6846570" cy="33313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DEDD4DA-D551-4FDC-8939-85435E0C9E5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3151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39A67381-8CA5-4C6E-A7F9-189F69970D5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892" y="1281410"/>
            <a:ext cx="6106478" cy="52114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678D685-9503-4423-83F9-0DE5DD777DC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:C,D</a:t>
            </a:r>
          </a:p>
        </p:txBody>
      </p:sp>
    </p:spTree>
    <p:extLst>
      <p:ext uri="{BB962C8B-B14F-4D97-AF65-F5344CB8AC3E}">
        <p14:creationId xmlns:p14="http://schemas.microsoft.com/office/powerpoint/2010/main" xmlns="" val="31875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850C817-F284-4C9B-A31E-CF3534D892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7987" y="2510789"/>
            <a:ext cx="3944303" cy="24876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2590F2C-6B47-4B85-AAE6-A20FBE77295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</a:t>
            </a:r>
            <a:r>
              <a:rPr lang="fr-FR" b="1">
                <a:solidFill>
                  <a:srgbClr val="00B050"/>
                </a:solidFill>
              </a:rPr>
              <a:t>:</a:t>
            </a:r>
            <a:r>
              <a:rPr lang="fr-FR" b="1" smtClean="0">
                <a:solidFill>
                  <a:srgbClr val="00B050"/>
                </a:solidFill>
              </a:rPr>
              <a:t>B</a:t>
            </a:r>
            <a:r>
              <a:rPr lang="fr-FR" b="1" smtClean="0">
                <a:solidFill>
                  <a:srgbClr val="00B050"/>
                </a:solidFill>
              </a:rPr>
              <a:t>, E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022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F376CB0-D0D8-4F8C-A7DE-118FAEC949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365" y="1401127"/>
            <a:ext cx="5048250" cy="34385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18276E29-C1FB-41A3-B5FE-CEAE1CE2F38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9237" y="4953000"/>
            <a:ext cx="1724025" cy="1905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9F8C781F-BCCD-4363-8B64-E10F4B5DCE8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57832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35F24006-CCDA-4FD6-AFBA-000FD322AB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7867" y="1690688"/>
            <a:ext cx="6230303" cy="48654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3CBED87-43B8-45B0-873C-B63AFBA8D43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91862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9B946DC-12AF-454D-9622-2F2D840DFB7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6815" y="1371600"/>
            <a:ext cx="5543550" cy="3771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93071D68-0176-4E01-A2E6-8D504ACD8A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9050" y="2044065"/>
            <a:ext cx="2962275" cy="1924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08461E55-04B0-49AC-9180-93AFEB715B5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7596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411CEF5-36B3-4F74-8AB6-3DBBADEC37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5034" y="1468934"/>
            <a:ext cx="6673215" cy="502394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BC52CB6F-2BBA-46FE-96D7-8282374BAC1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1731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BFD3536-C98E-4222-8D81-667DA071A2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68140" y="1020848"/>
            <a:ext cx="5673090" cy="50396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8457A57C-03E8-4FDC-B3CD-9F39CE7A85D2}"/>
              </a:ext>
            </a:extLst>
          </p:cNvPr>
          <p:cNvSpPr txBox="1"/>
          <p:nvPr/>
        </p:nvSpPr>
        <p:spPr>
          <a:xfrm>
            <a:off x="1363980" y="324433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3915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C388A63-85AE-498A-929D-D9524BDA18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" y="1633538"/>
            <a:ext cx="4619625" cy="4533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917EC21-922E-41B3-A6E0-9E2401EEEA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6510" y="365125"/>
            <a:ext cx="3276600" cy="36766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AEDBF041-D852-4C1F-8F95-2EAC206CFEF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6562" y="4535805"/>
            <a:ext cx="1133475" cy="11239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069D2329-B98F-49B3-A698-C367F3C4BAC9}"/>
              </a:ext>
            </a:extLst>
          </p:cNvPr>
          <p:cNvSpPr txBox="1"/>
          <p:nvPr/>
        </p:nvSpPr>
        <p:spPr>
          <a:xfrm>
            <a:off x="9018270" y="5290423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18173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C021D1E5-A97C-49D3-ABD1-A3C4AFF687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1333" y="365125"/>
            <a:ext cx="4419600" cy="3209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CDCA6A3D-EF91-41EC-B3E0-CF7C97973F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692" y="1622425"/>
            <a:ext cx="6543675" cy="39052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880236B3-B19A-447F-9C7C-03324839C40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4200" y="3970020"/>
            <a:ext cx="3619500" cy="16383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57E50DA2-FDCE-4CA7-811C-B22AA9F44927}"/>
              </a:ext>
            </a:extLst>
          </p:cNvPr>
          <p:cNvSpPr txBox="1"/>
          <p:nvPr/>
        </p:nvSpPr>
        <p:spPr>
          <a:xfrm>
            <a:off x="4019550" y="947896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22099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39768E1-1F9F-4E14-8761-ED9F7A16A4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420" y="1458277"/>
            <a:ext cx="8972550" cy="51069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D96CCC3-2A0A-4C1C-A7A1-5207722B953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7316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DA4A68E-6F60-4E71-B39F-6CC37771F5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517332"/>
            <a:ext cx="5153025" cy="40290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1E8AFCE-5985-4E81-A0E7-D22354F93A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1307" y="2422207"/>
            <a:ext cx="2915603" cy="16794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1B86777D-5459-4293-9740-A0D2FE05AB4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34019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79313799-4DF8-4056-B063-7387E9EACE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5585" y="1690688"/>
            <a:ext cx="5657850" cy="44196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396E543B-D8E8-4C2A-9C37-7CC47FEB508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:A,B,F</a:t>
            </a:r>
          </a:p>
        </p:txBody>
      </p:sp>
    </p:spTree>
    <p:extLst>
      <p:ext uri="{BB962C8B-B14F-4D97-AF65-F5344CB8AC3E}">
        <p14:creationId xmlns:p14="http://schemas.microsoft.com/office/powerpoint/2010/main" xmlns="" val="21453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902998B-7C72-4BDA-AD82-74893A972E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720" y="1433512"/>
            <a:ext cx="4572000" cy="39909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CEF0AC23-D4F1-4E2C-A422-92AA3743E42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610" y="5673090"/>
            <a:ext cx="2590800" cy="1162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5A00F417-A596-4F1B-A464-2E1A2712A6F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66161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D6B2A67-5AB4-4781-A8B2-0FEACBA2EB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070" y="2355532"/>
            <a:ext cx="10020004" cy="13255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3E24316E-DA41-49BE-99E5-1B739D3E05E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8209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6415134-4310-45F0-A6DC-9268AEAE3A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030" y="1778317"/>
            <a:ext cx="4728210" cy="43653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9D3E404F-82AC-4135-8861-FB4292451CB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6844" y="2329991"/>
            <a:ext cx="3963353" cy="25105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F547577-ABC8-460C-B4D9-05D88393DFA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xmlns="" val="9396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7A1ADF0-4B1E-42C4-A493-C7E7F6370B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7504" y="1690688"/>
            <a:ext cx="5320665" cy="47444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81DC3E3-603A-4072-A72C-16F8C8224D8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7698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546"/>
            <a:ext cx="10515600" cy="1325563"/>
          </a:xfrm>
        </p:spPr>
        <p:txBody>
          <a:bodyPr/>
          <a:lstStyle/>
          <a:p>
            <a:r>
              <a:rPr lang="fr-FR" dirty="0"/>
              <a:t>Question 67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F1C117A-9956-407E-A6F0-D18F1573BA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452" y="1690688"/>
            <a:ext cx="4990148" cy="4148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DD1157B-835D-4CDE-8EC3-2707ABDD327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2" y="1829752"/>
            <a:ext cx="4248150" cy="1781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8A98BA41-9A92-4D8C-9E00-A5BC133C04F0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xmlns="" val="404034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BF60ADB-8537-43A2-B43C-1C9804B8F9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6412" y="1481137"/>
            <a:ext cx="6784658" cy="48397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6E5A1D84-5442-4B7F-A201-D9D6F87426D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42240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40C686C-F3B7-4FD2-88BC-B60B3DC378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475" y="1690688"/>
            <a:ext cx="6000750" cy="3314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995B6F9-0353-4FF2-8E4D-69E651C8E7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1915" y="2638300"/>
            <a:ext cx="2687956" cy="187867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9E7C2B71-0DF4-41B5-BF67-46731C67633A}"/>
              </a:ext>
            </a:extLst>
          </p:cNvPr>
          <p:cNvSpPr txBox="1"/>
          <p:nvPr/>
        </p:nvSpPr>
        <p:spPr>
          <a:xfrm>
            <a:off x="8115300" y="5464591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424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A6ADF02-1ED0-4A8B-B597-9F5DE34983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14462"/>
            <a:ext cx="4343400" cy="4029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151B37A5-28BA-48C1-862B-302CE999FB7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665" y="5656897"/>
            <a:ext cx="5124450" cy="10763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4DA22D9E-4D37-4B7F-BCDE-C9D8B1CFA3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9290" y="1259204"/>
            <a:ext cx="6110890" cy="2729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28509432-F501-4B05-BC64-B0C013D4D001}"/>
              </a:ext>
            </a:extLst>
          </p:cNvPr>
          <p:cNvSpPr txBox="1"/>
          <p:nvPr/>
        </p:nvSpPr>
        <p:spPr>
          <a:xfrm>
            <a:off x="8035290" y="484600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:p14="http://schemas.microsoft.com/office/powerpoint/2010/main" xmlns="" val="27337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3B458A4-E22F-4AEB-B732-744E56AB48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" y="1270635"/>
            <a:ext cx="3800475" cy="3105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C9063245-12B8-4C38-A3F6-ABD4D05A03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" y="4772977"/>
            <a:ext cx="8877300" cy="16287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3C7870C-8D51-4468-8758-F6AC50A2680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:p14="http://schemas.microsoft.com/office/powerpoint/2010/main" xmlns="" val="4581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C1CE6CE-8D4C-4009-91CE-9937925CADE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C5BA579C-7CA0-459B-8E0D-D636073A34C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1325" y="2088832"/>
            <a:ext cx="6000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30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1D644EA-CB44-4391-8519-4E726B9C85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332" y="1457325"/>
            <a:ext cx="5057775" cy="3600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B57EA19-EE05-4359-BBD8-7132A1D7B6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5037" y="2706052"/>
            <a:ext cx="2683193" cy="20498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C2E5E67F-3E9B-4329-B752-8F21F5A8BD00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4104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DBB90157-7198-4FE4-AC85-17DCD02CE9E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" y="1435733"/>
            <a:ext cx="6290310" cy="39865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2E69F71-FC96-4946-91F5-1B50604328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4204" y="2121217"/>
            <a:ext cx="2272665" cy="165658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6CAF84BC-2216-4145-86DC-F9C15EDB78D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169818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CEE421D-CD09-48F5-9F06-18F2A90987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8172" y="1458277"/>
            <a:ext cx="6559868" cy="35257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7DBF55A-C403-4438-AD84-345ED05161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872" y="901779"/>
            <a:ext cx="4714875" cy="21812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6F2F77B-8209-4DCA-B18A-0296A84FD005}"/>
              </a:ext>
            </a:extLst>
          </p:cNvPr>
          <p:cNvSpPr txBox="1"/>
          <p:nvPr/>
        </p:nvSpPr>
        <p:spPr>
          <a:xfrm>
            <a:off x="7955280" y="52349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297410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691213C4-A6ED-4000-8D94-01DDBFC8D3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9622" y="1403881"/>
            <a:ext cx="5306378" cy="54541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0E3D88FE-E3DC-48E9-A01B-BA995933DD6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294010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76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79108D1A-F2F4-44F6-953F-818CD5437A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617" y="1537335"/>
            <a:ext cx="6105525" cy="3486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8CAF309B-74E8-47B8-8380-2FD0D83BDE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4642" y="859155"/>
            <a:ext cx="4143375" cy="45910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FD33605C-5C0D-43CB-AA73-EEE3ECC1B434}"/>
              </a:ext>
            </a:extLst>
          </p:cNvPr>
          <p:cNvSpPr txBox="1"/>
          <p:nvPr/>
        </p:nvSpPr>
        <p:spPr>
          <a:xfrm>
            <a:off x="2948940" y="5826363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:C,D,E</a:t>
            </a:r>
          </a:p>
        </p:txBody>
      </p:sp>
    </p:spTree>
    <p:extLst>
      <p:ext uri="{BB962C8B-B14F-4D97-AF65-F5344CB8AC3E}">
        <p14:creationId xmlns:p14="http://schemas.microsoft.com/office/powerpoint/2010/main" xmlns="" val="136829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892992B-81AD-4766-B23D-71FED8B81A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1632" y="2286000"/>
            <a:ext cx="7756684" cy="20916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817AF2D-54B3-49BA-881D-1829267303B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:C,E,F</a:t>
            </a:r>
          </a:p>
        </p:txBody>
      </p:sp>
    </p:spTree>
    <p:extLst>
      <p:ext uri="{BB962C8B-B14F-4D97-AF65-F5344CB8AC3E}">
        <p14:creationId xmlns:p14="http://schemas.microsoft.com/office/powerpoint/2010/main" xmlns="" val="28443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3AA80B5-CF4C-4F6B-8D4B-9E4CF3C317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2204" y="1909762"/>
            <a:ext cx="6398895" cy="27581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6B033B6-EFD8-45A8-82D2-F4159E55EB6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:B,C,D</a:t>
            </a:r>
          </a:p>
        </p:txBody>
      </p:sp>
    </p:spTree>
    <p:extLst>
      <p:ext uri="{BB962C8B-B14F-4D97-AF65-F5344CB8AC3E}">
        <p14:creationId xmlns:p14="http://schemas.microsoft.com/office/powerpoint/2010/main" xmlns="" val="42419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19F8107-15D5-4FBB-BB85-F49EAFC0A7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6757" y="1366837"/>
            <a:ext cx="5457825" cy="41243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602CA98-31C1-4D32-BED3-03049DA86F2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4837" y="2193607"/>
            <a:ext cx="1914525" cy="1647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C5B0B160-81E6-4328-8048-25937B649233}"/>
              </a:ext>
            </a:extLst>
          </p:cNvPr>
          <p:cNvSpPr txBox="1"/>
          <p:nvPr/>
        </p:nvSpPr>
        <p:spPr>
          <a:xfrm>
            <a:off x="7890509" y="5474969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27101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E11F234-C01B-4C44-BA1F-F5ED2179F09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2437" y="917630"/>
            <a:ext cx="5681663" cy="50227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0333DE1-25D6-427B-BC01-99E8E0991F56}"/>
              </a:ext>
            </a:extLst>
          </p:cNvPr>
          <p:cNvSpPr txBox="1"/>
          <p:nvPr/>
        </p:nvSpPr>
        <p:spPr>
          <a:xfrm>
            <a:off x="1051560" y="526923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152413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130A153-E85A-485A-AB9F-B5254D0E00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8692" y="627697"/>
            <a:ext cx="3725228" cy="54273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8879CB7-A028-4195-91A2-B5F831EA1F2F}"/>
              </a:ext>
            </a:extLst>
          </p:cNvPr>
          <p:cNvSpPr txBox="1"/>
          <p:nvPr/>
        </p:nvSpPr>
        <p:spPr>
          <a:xfrm>
            <a:off x="1131570" y="501777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:D,E</a:t>
            </a:r>
          </a:p>
        </p:txBody>
      </p:sp>
    </p:spTree>
    <p:extLst>
      <p:ext uri="{BB962C8B-B14F-4D97-AF65-F5344CB8AC3E}">
        <p14:creationId xmlns:p14="http://schemas.microsoft.com/office/powerpoint/2010/main" xmlns="" val="39640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8250438-09ED-4799-9C22-782693A6EF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917" y="1581150"/>
            <a:ext cx="8467725" cy="472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CBFE653-2B85-4EB8-9EAB-60D119C75FA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15800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4AA6174-AD6B-4A56-8B46-9F6D6EBD98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1752" y="1405890"/>
            <a:ext cx="6632258" cy="48063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DA3C4955-5F9F-4725-9026-4CC7B4D369A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13410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7EC4AEF-D587-4FA3-80B6-E9292AB5F3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1401" y="2448877"/>
            <a:ext cx="9017127" cy="19602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968C850F-F029-4E71-B7AB-4093C916465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:A,C,E</a:t>
            </a:r>
          </a:p>
        </p:txBody>
      </p:sp>
    </p:spTree>
    <p:extLst>
      <p:ext uri="{BB962C8B-B14F-4D97-AF65-F5344CB8AC3E}">
        <p14:creationId xmlns:p14="http://schemas.microsoft.com/office/powerpoint/2010/main" xmlns="" val="119660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DA2E1B2-68C1-467A-A682-A3C2D637A1D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9772" y="246970"/>
            <a:ext cx="4780598" cy="26438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DF8058C-C65E-4871-8E59-6760E28509E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1657" y="3262947"/>
            <a:ext cx="5692143" cy="32299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3485D920-668A-448F-920C-EA44DB2EA8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" y="2546985"/>
            <a:ext cx="3810000" cy="19240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B90F5EB9-69C5-4B2A-915F-BF4923C6A5DE}"/>
              </a:ext>
            </a:extLst>
          </p:cNvPr>
          <p:cNvSpPr txBox="1"/>
          <p:nvPr/>
        </p:nvSpPr>
        <p:spPr>
          <a:xfrm>
            <a:off x="1314450" y="55778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xmlns="" val="2145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90F5565-AAF6-4F9C-82CC-59F96C323F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431607"/>
            <a:ext cx="5257800" cy="31718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3193BF0-65E7-48E5-BFBC-5CCA7E9513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770" y="4259580"/>
            <a:ext cx="4076700" cy="23336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84C5A90B-B365-441F-8E66-35EF94BBDF4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7180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4A4BAF3-872F-4538-AC28-87EC046B80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580" y="1255395"/>
            <a:ext cx="4114800" cy="18097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15DB865-6ADE-4C88-8351-C9E5B1F90D1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165" y="3065145"/>
            <a:ext cx="5962650" cy="37623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5820BADF-B8AC-433F-8FC4-11A18E362E1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4585" y="1255395"/>
            <a:ext cx="6384039" cy="17164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4C9610C5-8116-41CF-A48C-4A8D4299E058}"/>
              </a:ext>
            </a:extLst>
          </p:cNvPr>
          <p:cNvSpPr txBox="1"/>
          <p:nvPr/>
        </p:nvSpPr>
        <p:spPr>
          <a:xfrm>
            <a:off x="8355330" y="405765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39758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1D918CC-626D-496A-8152-7200183D74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499235"/>
            <a:ext cx="4038600" cy="36766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5C97B1F-74AA-4932-A070-631939BF84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0287" y="5358765"/>
            <a:ext cx="1419225" cy="11525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0F7A9E7C-9BAD-4944-BCB0-67DE1DD25D1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xmlns="" val="309272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49BC46F-631C-4528-991F-8F0F70579C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8"/>
            <a:ext cx="5067300" cy="40100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468C686-3B3B-4BB3-B693-AF53A14B32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1394" y="1594485"/>
            <a:ext cx="2215515" cy="326694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2FD955FF-4DF9-487A-8986-CCB1F75F7B20}"/>
              </a:ext>
            </a:extLst>
          </p:cNvPr>
          <p:cNvSpPr txBox="1"/>
          <p:nvPr/>
        </p:nvSpPr>
        <p:spPr>
          <a:xfrm>
            <a:off x="7726680" y="795139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60272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72D04BB-C7E8-4060-89D1-4D623B77D0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0177" y="1928812"/>
            <a:ext cx="5049203" cy="36604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F2D924F-9C98-4C8C-85DB-A8B6604C1087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xmlns="" val="23488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3DD9D81-1087-4052-A04E-122D8D81CFC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58277"/>
            <a:ext cx="5229225" cy="3667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A900047-9B8B-4562-8D00-DA8879394C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650" y="5275897"/>
            <a:ext cx="2362200" cy="13811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78CDA338-EB05-4F5A-9990-53690496B11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1027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B7D3F15-69F5-4939-9FFC-862AA3296C7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552" y="1339737"/>
            <a:ext cx="6514148" cy="51531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9C266F3-7FFA-44BD-BA4B-7DBDBAB8F49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80120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AC13EE9-0C5F-4BEB-A99D-34D6FB2B42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322070"/>
            <a:ext cx="4791075" cy="1924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8EEEFB10-5B91-4604-9A4C-68A1C959535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472" y="3384233"/>
            <a:ext cx="5008018" cy="33928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1263758E-1D26-40A0-9DF1-16CE3B268C8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:p14="http://schemas.microsoft.com/office/powerpoint/2010/main" xmlns="" val="6360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108932C4-36CB-48B2-9039-E818671FE4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472" y="1475422"/>
            <a:ext cx="4353878" cy="345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791469F-DF7D-47FA-96DF-5FD27D47CF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4434" y="5123180"/>
            <a:ext cx="1605915" cy="15220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AD4114E-1255-4F27-A72C-C90599E84B3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xmlns="" val="9009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2AD13AC-A544-4ACF-B7B2-ED67A6CD14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85900"/>
            <a:ext cx="4562475" cy="3886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A8A7EA16-449B-43D8-BA49-95344103A0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7627" y="1954530"/>
            <a:ext cx="2968294" cy="1943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38E3C5F3-5C1F-45E9-AC42-BD01A463C117}"/>
              </a:ext>
            </a:extLst>
          </p:cNvPr>
          <p:cNvSpPr txBox="1"/>
          <p:nvPr/>
        </p:nvSpPr>
        <p:spPr>
          <a:xfrm>
            <a:off x="7880184" y="1116568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01241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CA28187-EF6F-4E65-AFDB-D9D0A99328F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1610" y="2225357"/>
            <a:ext cx="7597346" cy="165354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34AB3925-AABF-458B-94C7-F2F62743FB9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xmlns="" val="32840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D3E4F1B-8436-4CA3-BCCA-35E36D0633E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514475"/>
            <a:ext cx="5105400" cy="4514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75407C09-C4FC-4182-A738-61BEDF1070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8046" y="2338387"/>
            <a:ext cx="2841308" cy="19525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CF2146A-CBE1-453B-BDF7-479D0F443D7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xmlns="" val="285014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FFE8D19D-0CBE-4A3B-8600-667DE89C05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5124" y="1690688"/>
            <a:ext cx="4924425" cy="37396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F169B00B-D0E3-43B8-9086-9E0090B1B80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22329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EE5FFAEF-1F13-4939-BA75-6E62BBF758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785" y="1349170"/>
            <a:ext cx="4909185" cy="22190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B52325E-D890-4ECE-BF22-D435D5753F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774" y="3717861"/>
            <a:ext cx="5069205" cy="314013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A3B5733-C97E-4B48-A274-B9DC5D876A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3262" y="1917508"/>
            <a:ext cx="3732997" cy="209442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36359779-BE42-4F0D-BB8B-DDE68113C780}"/>
              </a:ext>
            </a:extLst>
          </p:cNvPr>
          <p:cNvSpPr txBox="1"/>
          <p:nvPr/>
        </p:nvSpPr>
        <p:spPr>
          <a:xfrm>
            <a:off x="7818120" y="116450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31428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3C48DA4-76D2-4FC8-A1C1-509C804F3F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120" y="1690688"/>
            <a:ext cx="6972300" cy="44481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09A6839-36D5-4901-BA9C-025AC9D3C91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xmlns="" val="158953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857</Words>
  <Application>Microsoft Office PowerPoint</Application>
  <PresentationFormat>Personnalisé</PresentationFormat>
  <Paragraphs>285</Paragraphs>
  <Slides>143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143</vt:i4>
      </vt:variant>
    </vt:vector>
  </HeadingPairs>
  <TitlesOfParts>
    <vt:vector size="144" baseType="lpstr">
      <vt:lpstr>Thème Office</vt:lpstr>
      <vt:lpstr>OCA – 1Z0-808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Question 11</vt:lpstr>
      <vt:lpstr>Question 12</vt:lpstr>
      <vt:lpstr>Question 13</vt:lpstr>
      <vt:lpstr>Question 14</vt:lpstr>
      <vt:lpstr>Question 15</vt:lpstr>
      <vt:lpstr>Question 16</vt:lpstr>
      <vt:lpstr>Question 17</vt:lpstr>
      <vt:lpstr>Question 18</vt:lpstr>
      <vt:lpstr>Question 19</vt:lpstr>
      <vt:lpstr>Question 20</vt:lpstr>
      <vt:lpstr>Question 21</vt:lpstr>
      <vt:lpstr>Question 22</vt:lpstr>
      <vt:lpstr>Question 23</vt:lpstr>
      <vt:lpstr>Question 24</vt:lpstr>
      <vt:lpstr>Question 25</vt:lpstr>
      <vt:lpstr>Question 26</vt:lpstr>
      <vt:lpstr>Question 27</vt:lpstr>
      <vt:lpstr>Question 28</vt:lpstr>
      <vt:lpstr>Question 29</vt:lpstr>
      <vt:lpstr>Question 30</vt:lpstr>
      <vt:lpstr>Question 31</vt:lpstr>
      <vt:lpstr>Question 32</vt:lpstr>
      <vt:lpstr>Question 33</vt:lpstr>
      <vt:lpstr>Question 34</vt:lpstr>
      <vt:lpstr>Question 35</vt:lpstr>
      <vt:lpstr>Question 36</vt:lpstr>
      <vt:lpstr>Question 37</vt:lpstr>
      <vt:lpstr>Question 38</vt:lpstr>
      <vt:lpstr>Question 39</vt:lpstr>
      <vt:lpstr>Question 40</vt:lpstr>
      <vt:lpstr>Question 41</vt:lpstr>
      <vt:lpstr>Question 42</vt:lpstr>
      <vt:lpstr>Question 43</vt:lpstr>
      <vt:lpstr>Question 44</vt:lpstr>
      <vt:lpstr>Question 45</vt:lpstr>
      <vt:lpstr>Question 46</vt:lpstr>
      <vt:lpstr>Question 47</vt:lpstr>
      <vt:lpstr>Question 48</vt:lpstr>
      <vt:lpstr>Question 49</vt:lpstr>
      <vt:lpstr>Question 50</vt:lpstr>
      <vt:lpstr>Question 51</vt:lpstr>
      <vt:lpstr>Question 52</vt:lpstr>
      <vt:lpstr>Question 53</vt:lpstr>
      <vt:lpstr>Question 54</vt:lpstr>
      <vt:lpstr>Question 55</vt:lpstr>
      <vt:lpstr>Question 56</vt:lpstr>
      <vt:lpstr>Question 57</vt:lpstr>
      <vt:lpstr>Question 58</vt:lpstr>
      <vt:lpstr>Question 59</vt:lpstr>
      <vt:lpstr>Question 60</vt:lpstr>
      <vt:lpstr>Question 61</vt:lpstr>
      <vt:lpstr>Question 62</vt:lpstr>
      <vt:lpstr>Question 63</vt:lpstr>
      <vt:lpstr>Question 64</vt:lpstr>
      <vt:lpstr>Question 65</vt:lpstr>
      <vt:lpstr>Question 66</vt:lpstr>
      <vt:lpstr>Question 67</vt:lpstr>
      <vt:lpstr>Question 68</vt:lpstr>
      <vt:lpstr>Question 69</vt:lpstr>
      <vt:lpstr>Question 70</vt:lpstr>
      <vt:lpstr>Question 71</vt:lpstr>
      <vt:lpstr>Question 72</vt:lpstr>
      <vt:lpstr>Question 73</vt:lpstr>
      <vt:lpstr>Question 74</vt:lpstr>
      <vt:lpstr>Question 75</vt:lpstr>
      <vt:lpstr>Question 76</vt:lpstr>
      <vt:lpstr>Question 77</vt:lpstr>
      <vt:lpstr>Question 78</vt:lpstr>
      <vt:lpstr>Question 79</vt:lpstr>
      <vt:lpstr>Question 80</vt:lpstr>
      <vt:lpstr>Question 81</vt:lpstr>
      <vt:lpstr>Question 82</vt:lpstr>
      <vt:lpstr>Question 83</vt:lpstr>
      <vt:lpstr>Question 84</vt:lpstr>
      <vt:lpstr>Question 85</vt:lpstr>
      <vt:lpstr>Question 86</vt:lpstr>
      <vt:lpstr>Question 87</vt:lpstr>
      <vt:lpstr>Question 88</vt:lpstr>
      <vt:lpstr>Question 89</vt:lpstr>
      <vt:lpstr>Question 90</vt:lpstr>
      <vt:lpstr>Question 91</vt:lpstr>
      <vt:lpstr>Question 92</vt:lpstr>
      <vt:lpstr>Question 93</vt:lpstr>
      <vt:lpstr>Question 94</vt:lpstr>
      <vt:lpstr>Question 95</vt:lpstr>
      <vt:lpstr>Question 96</vt:lpstr>
      <vt:lpstr>Question 97</vt:lpstr>
      <vt:lpstr>Question 98</vt:lpstr>
      <vt:lpstr>Question 99</vt:lpstr>
      <vt:lpstr>Question 100</vt:lpstr>
      <vt:lpstr>Question 101</vt:lpstr>
      <vt:lpstr>Question 102</vt:lpstr>
      <vt:lpstr>Question 103</vt:lpstr>
      <vt:lpstr>Question 104</vt:lpstr>
      <vt:lpstr>Question 105</vt:lpstr>
      <vt:lpstr>Question 106</vt:lpstr>
      <vt:lpstr>Question 107</vt:lpstr>
      <vt:lpstr>Question 108</vt:lpstr>
      <vt:lpstr>Question 109</vt:lpstr>
      <vt:lpstr>Question 110</vt:lpstr>
      <vt:lpstr>Question 111</vt:lpstr>
      <vt:lpstr>Question 112</vt:lpstr>
      <vt:lpstr>Question 113</vt:lpstr>
      <vt:lpstr>Question 114</vt:lpstr>
      <vt:lpstr>Question 115</vt:lpstr>
      <vt:lpstr>Question 116</vt:lpstr>
      <vt:lpstr>Question 117</vt:lpstr>
      <vt:lpstr>Question 118</vt:lpstr>
      <vt:lpstr>Question 119</vt:lpstr>
      <vt:lpstr>Question 120</vt:lpstr>
      <vt:lpstr>Question 121</vt:lpstr>
      <vt:lpstr>Question 122</vt:lpstr>
      <vt:lpstr>Question 123</vt:lpstr>
      <vt:lpstr>Question 124</vt:lpstr>
      <vt:lpstr>Question 125</vt:lpstr>
      <vt:lpstr>Question 126</vt:lpstr>
      <vt:lpstr>Question 127</vt:lpstr>
      <vt:lpstr>Question 128</vt:lpstr>
      <vt:lpstr>Question 129</vt:lpstr>
      <vt:lpstr>Question 130</vt:lpstr>
      <vt:lpstr>Question 131</vt:lpstr>
      <vt:lpstr>Question 132</vt:lpstr>
      <vt:lpstr>Question 133</vt:lpstr>
      <vt:lpstr>Question 134</vt:lpstr>
      <vt:lpstr>Question 135</vt:lpstr>
      <vt:lpstr>Question 136</vt:lpstr>
      <vt:lpstr>Question 137</vt:lpstr>
      <vt:lpstr>Question 138</vt:lpstr>
      <vt:lpstr>Question 139</vt:lpstr>
      <vt:lpstr>Question 140</vt:lpstr>
      <vt:lpstr>Question 141</vt:lpstr>
      <vt:lpstr>Question 142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OCA – 1Z0-808</dc:title>
  <dc:creator>Utilisateur Windows</dc:creator>
  <cp:lastModifiedBy>Mohamed Romdhani</cp:lastModifiedBy>
  <cp:revision>256</cp:revision>
  <dcterms:created xsi:type="dcterms:W3CDTF">2018-04-12T09:48:04Z</dcterms:created>
  <dcterms:modified xsi:type="dcterms:W3CDTF">2019-03-18T15:55:28Z</dcterms:modified>
</cp:coreProperties>
</file>